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44" r:id="rId3"/>
  </p:sldMasterIdLst>
  <p:notesMasterIdLst>
    <p:notesMasterId r:id="rId19"/>
  </p:notesMasterIdLst>
  <p:sldIdLst>
    <p:sldId id="318" r:id="rId4"/>
    <p:sldId id="314" r:id="rId5"/>
    <p:sldId id="308" r:id="rId6"/>
    <p:sldId id="307" r:id="rId7"/>
    <p:sldId id="304" r:id="rId8"/>
    <p:sldId id="300" r:id="rId9"/>
    <p:sldId id="282" r:id="rId10"/>
    <p:sldId id="297" r:id="rId11"/>
    <p:sldId id="260" r:id="rId12"/>
    <p:sldId id="302" r:id="rId13"/>
    <p:sldId id="316" r:id="rId14"/>
    <p:sldId id="311" r:id="rId15"/>
    <p:sldId id="310" r:id="rId16"/>
    <p:sldId id="299" r:id="rId17"/>
    <p:sldId id="28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F1DEB9"/>
    <a:srgbClr val="2DC8FF"/>
    <a:srgbClr val="EBD099"/>
    <a:srgbClr val="F9F1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5332" autoAdjust="0"/>
  </p:normalViewPr>
  <p:slideViewPr>
    <p:cSldViewPr snapToGrid="0" showGuides="1">
      <p:cViewPr varScale="1">
        <p:scale>
          <a:sx n="111" d="100"/>
          <a:sy n="111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0186-AC55-4C51-B01F-EB43EE808AF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3E50B-2F52-41E6-9600-8A3ACE480E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3E50B-2F52-41E6-9600-8A3ACE480E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46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3E50B-2F52-41E6-9600-8A3ACE480E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78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3E50B-2F52-41E6-9600-8A3ACE480E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3E50B-2F52-41E6-9600-8A3ACE480E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15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267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95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93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06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39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72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33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401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67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293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373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84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28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75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47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23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44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27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37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9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76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04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188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19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70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4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58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59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59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591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39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232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8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596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521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750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E530-6AAC-428D-9746-41629CBAA5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5B83-D3CF-4FDE-AEAE-B54C061A7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0544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3E10-2BE0-41E4-B1A0-D03EA3A7B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B1C0-C63D-48BE-9862-4208C5651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1263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2E5D-9C39-4687-A4B0-37A99A10E4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B0C9-3248-4554-91C1-2D6E8CD4B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7027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31FE-482F-4860-84E2-613DE8A4EA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D199-5C30-4531-BB76-3DC5E7EAA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3993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6E00-96B1-47E8-99F6-918BFF819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24C3-6F52-4993-BB47-25789432A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4221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20BA-BBFF-4C77-A9F4-970B859344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4A17-3234-4588-98A7-675784B4A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09713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4A2A-2FD1-4F07-A9E1-7D0C62917B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4670-F99A-49FC-8CAE-17D9C53AF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6594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3F3-0263-4610-B3B0-51E18204A5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74D0-982A-40EE-8282-060D3CBA7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15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354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1ACF-98D5-46F4-B1ED-F43522B7D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CE08-CCDA-4658-9AA6-FEBD5D4D7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02191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BC4A-9F97-4A8A-AE32-A78F495627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A392-74EE-4BBB-9EE4-C918990EF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9135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6857-03F6-4C91-A567-A4D576A4DD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524E-0674-459B-B37C-951B9D580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76964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383E4-67A3-48B7-A021-525E37122DC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0574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F13D-7719-4116-8DFA-DD4FD158241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3129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4308-5496-4748-AAFD-7BD4867BDC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122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B51F-0436-4CB9-931E-ACEAE9856C0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8601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6921-563F-4D8A-B54B-1896FDAD3B9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5752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C87B-D7C5-4678-AE79-914B897E74C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85554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13F0-68A2-4220-BBD9-E779C7136D6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024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112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D489-A558-41C0-88E7-2EB843046D7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607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162A-E6AE-4791-B883-E194B6E710E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759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9998-5EF2-4802-8C4B-B2761C427E4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5312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9D611-25CF-4D18-A709-7E816EC8039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977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FF29-B1C6-4CA5-8CF5-38672AA02C4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097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F3C0FB-2852-4FDE-A355-D27314FF390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7212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E909-D62F-4161-BCD0-D7B0903A61B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91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7555-7CC5-4E6C-8271-882554A6014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6945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E6E2-CFAA-4B5C-A3CC-3B82378480E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07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17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91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84A36F-ABC9-41C0-97BF-D4724D100AA7}" type="datetimeFigureOut">
              <a:rPr lang="zh-CN" altLang="en-US" smtClean="0"/>
              <a:pPr/>
              <a:t>2021/10/21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6C7F4F-0930-4710-BFD2-BC443BDCBF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7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74109" y="18314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作品为了您和包图网以及原创作者的利益请勿复制、传播、销售否则将承担法律责任！包图网将对作品进行维权按照传播下载次数进行十倍的索取赔偿！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逐浪细阁体" panose="03000509000000000000" pitchFamily="65" charset="-122"/>
              <a:ea typeface="逐浪细阁体" panose="03000509000000000000" pitchFamily="65" charset="-122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81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72" r:id="rId25"/>
    <p:sldLayoutId id="2147483671" r:id="rId26"/>
    <p:sldLayoutId id="2147483670" r:id="rId27"/>
    <p:sldLayoutId id="2147483669" r:id="rId28"/>
    <p:sldLayoutId id="2147483668" r:id="rId29"/>
    <p:sldLayoutId id="2147483667" r:id="rId30"/>
    <p:sldLayoutId id="2147483666" r:id="rId31"/>
    <p:sldLayoutId id="2147483665" r:id="rId32"/>
    <p:sldLayoutId id="2147483664" r:id="rId33"/>
    <p:sldLayoutId id="2147483663" r:id="rId34"/>
    <p:sldLayoutId id="2147483662" r:id="rId35"/>
    <p:sldLayoutId id="2147483661" r:id="rId36"/>
    <p:sldLayoutId id="2147483660" r:id="rId37"/>
    <p:sldLayoutId id="2147483656" r:id="rId38"/>
    <p:sldLayoutId id="2147483657" r:id="rId39"/>
    <p:sldLayoutId id="2147483658" r:id="rId40"/>
    <p:sldLayoutId id="214748365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BAF33B61-F389-4878-96AF-E6F88752F1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57B86C-8314-4EA8-8B67-B36508377BC6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78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C03044-A665-492E-83D0-02E95D4D2C74}" type="slidenum">
              <a:rPr lang="en-US" altLang="en-US">
                <a:solidFill>
                  <a:srgbClr val="90C226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37.JP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9.JPG"/><Relationship Id="rId11" Type="http://schemas.openxmlformats.org/officeDocument/2006/relationships/image" Target="../media/image35.png"/><Relationship Id="rId5" Type="http://schemas.openxmlformats.org/officeDocument/2006/relationships/audio" Target="../media/audio4.wav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288"/>
            <a:ext cx="1228030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2953" y="2819400"/>
            <a:ext cx="402610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165791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Google Shape;118;p5"/>
          <p:cNvCxnSpPr/>
          <p:nvPr/>
        </p:nvCxnSpPr>
        <p:spPr>
          <a:xfrm>
            <a:off x="133814" y="535259"/>
            <a:ext cx="3836019" cy="0"/>
          </a:xfrm>
          <a:prstGeom prst="straightConnector1">
            <a:avLst/>
          </a:prstGeom>
          <a:noFill/>
          <a:ln w="28575" cap="flat" cmpd="sng">
            <a:solidFill>
              <a:srgbClr val="AFB42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119;p5"/>
          <p:cNvCxnSpPr/>
          <p:nvPr/>
        </p:nvCxnSpPr>
        <p:spPr>
          <a:xfrm>
            <a:off x="8229601" y="535259"/>
            <a:ext cx="3836019" cy="0"/>
          </a:xfrm>
          <a:prstGeom prst="straightConnector1">
            <a:avLst/>
          </a:prstGeom>
          <a:noFill/>
          <a:ln w="28575" cap="flat" cmpd="sng">
            <a:solidFill>
              <a:srgbClr val="FFAB9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120;p5" descr="图片包含 事情, 物体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909206" y="156090"/>
            <a:ext cx="308872" cy="82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21;p5" descr="图片包含 事情, 物体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9410" y="124667"/>
            <a:ext cx="308872" cy="821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roup 42"/>
          <p:cNvGrpSpPr/>
          <p:nvPr/>
        </p:nvGrpSpPr>
        <p:grpSpPr>
          <a:xfrm>
            <a:off x="-35480" y="-10777"/>
            <a:ext cx="1228299" cy="1173707"/>
            <a:chOff x="828443" y="3607198"/>
            <a:chExt cx="1228299" cy="1173707"/>
          </a:xfrm>
        </p:grpSpPr>
        <p:sp>
          <p:nvSpPr>
            <p:cNvPr id="44" name="Rectangle 43"/>
            <p:cNvSpPr/>
            <p:nvPr/>
          </p:nvSpPr>
          <p:spPr>
            <a:xfrm>
              <a:off x="828443" y="3607198"/>
              <a:ext cx="1228299" cy="1173707"/>
            </a:xfrm>
            <a:prstGeom prst="rect">
              <a:avLst/>
            </a:prstGeom>
            <a:solidFill>
              <a:srgbClr val="9BAFCA"/>
            </a:solidFill>
            <a:ln>
              <a:solidFill>
                <a:srgbClr val="A2B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2">
              <a:extLst>
                <a:ext uri="{FF2B5EF4-FFF2-40B4-BE49-F238E27FC236}">
                  <a16:creationId xmlns="" xmlns:a16="http://schemas.microsoft.com/office/drawing/2014/main" id="{33133A52-FA05-4015-90A0-B809517A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27" y="3652107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1061"/>
                    <a:pt x="2881" y="3185"/>
                  </a:cubicBezTo>
                  <a:cubicBezTo>
                    <a:pt x="-961" y="7433"/>
                    <a:pt x="-961" y="14319"/>
                    <a:pt x="2881" y="18566"/>
                  </a:cubicBezTo>
                  <a:cubicBezTo>
                    <a:pt x="4162" y="19983"/>
                    <a:pt x="5714" y="20915"/>
                    <a:pt x="7349" y="21387"/>
                  </a:cubicBezTo>
                  <a:cubicBezTo>
                    <a:pt x="7502" y="20105"/>
                    <a:pt x="7606" y="18839"/>
                    <a:pt x="7040" y="17627"/>
                  </a:cubicBezTo>
                  <a:cubicBezTo>
                    <a:pt x="6734" y="16971"/>
                    <a:pt x="6508" y="15994"/>
                    <a:pt x="6456" y="15252"/>
                  </a:cubicBezTo>
                  <a:cubicBezTo>
                    <a:pt x="6401" y="14476"/>
                    <a:pt x="6337" y="13689"/>
                    <a:pt x="6443" y="12919"/>
                  </a:cubicBezTo>
                  <a:cubicBezTo>
                    <a:pt x="6519" y="12364"/>
                    <a:pt x="6597" y="11933"/>
                    <a:pt x="7092" y="11661"/>
                  </a:cubicBezTo>
                  <a:cubicBezTo>
                    <a:pt x="7371" y="11509"/>
                    <a:pt x="7879" y="11601"/>
                    <a:pt x="7981" y="11271"/>
                  </a:cubicBezTo>
                  <a:cubicBezTo>
                    <a:pt x="8218" y="10496"/>
                    <a:pt x="8931" y="10470"/>
                    <a:pt x="9550" y="10696"/>
                  </a:cubicBezTo>
                  <a:cubicBezTo>
                    <a:pt x="9537" y="9892"/>
                    <a:pt x="10640" y="9462"/>
                    <a:pt x="11187" y="9814"/>
                  </a:cubicBezTo>
                  <a:cubicBezTo>
                    <a:pt x="11217" y="8792"/>
                    <a:pt x="11241" y="7794"/>
                    <a:pt x="11299" y="6770"/>
                  </a:cubicBezTo>
                  <a:cubicBezTo>
                    <a:pt x="11331" y="6199"/>
                    <a:pt x="11040" y="4873"/>
                    <a:pt x="11691" y="4630"/>
                  </a:cubicBezTo>
                  <a:cubicBezTo>
                    <a:pt x="12334" y="4389"/>
                    <a:pt x="12636" y="5057"/>
                    <a:pt x="12665" y="5661"/>
                  </a:cubicBezTo>
                  <a:cubicBezTo>
                    <a:pt x="12687" y="6109"/>
                    <a:pt x="12630" y="6559"/>
                    <a:pt x="12621" y="7008"/>
                  </a:cubicBezTo>
                  <a:cubicBezTo>
                    <a:pt x="12615" y="7348"/>
                    <a:pt x="12656" y="7708"/>
                    <a:pt x="12632" y="8051"/>
                  </a:cubicBezTo>
                  <a:cubicBezTo>
                    <a:pt x="12567" y="8966"/>
                    <a:pt x="12574" y="9833"/>
                    <a:pt x="12541" y="10751"/>
                  </a:cubicBezTo>
                  <a:cubicBezTo>
                    <a:pt x="12523" y="11234"/>
                    <a:pt x="12603" y="11706"/>
                    <a:pt x="12603" y="12187"/>
                  </a:cubicBezTo>
                  <a:cubicBezTo>
                    <a:pt x="12603" y="12720"/>
                    <a:pt x="12787" y="12862"/>
                    <a:pt x="13052" y="13278"/>
                  </a:cubicBezTo>
                  <a:cubicBezTo>
                    <a:pt x="13598" y="14135"/>
                    <a:pt x="13067" y="14687"/>
                    <a:pt x="12834" y="15484"/>
                  </a:cubicBezTo>
                  <a:cubicBezTo>
                    <a:pt x="12622" y="16211"/>
                    <a:pt x="12162" y="16649"/>
                    <a:pt x="11725" y="17205"/>
                  </a:cubicBezTo>
                  <a:cubicBezTo>
                    <a:pt x="11085" y="18018"/>
                    <a:pt x="11420" y="19826"/>
                    <a:pt x="11447" y="20807"/>
                  </a:cubicBezTo>
                  <a:cubicBezTo>
                    <a:pt x="11454" y="21060"/>
                    <a:pt x="11442" y="21335"/>
                    <a:pt x="11436" y="21600"/>
                  </a:cubicBezTo>
                  <a:cubicBezTo>
                    <a:pt x="13398" y="21244"/>
                    <a:pt x="15284" y="20239"/>
                    <a:pt x="16796" y="18566"/>
                  </a:cubicBezTo>
                  <a:cubicBezTo>
                    <a:pt x="20638" y="14319"/>
                    <a:pt x="20638" y="7433"/>
                    <a:pt x="16796" y="3185"/>
                  </a:cubicBezTo>
                  <a:cubicBezTo>
                    <a:pt x="14875" y="1061"/>
                    <a:pt x="12356" y="0"/>
                    <a:pt x="9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2" name="Round Diagonal Corner Rectangle 51"/>
          <p:cNvSpPr/>
          <p:nvPr/>
        </p:nvSpPr>
        <p:spPr>
          <a:xfrm>
            <a:off x="1192819" y="156090"/>
            <a:ext cx="10604927" cy="8419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18716" y="329320"/>
            <a:ext cx="1019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82" y="1684348"/>
                <a:ext cx="8130833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kg </a:t>
                </a:r>
                <a:r>
                  <a:rPr lang="en-US" sz="5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kg</a:t>
                </a:r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" y="1684348"/>
                <a:ext cx="8130833" cy="1288686"/>
              </a:xfrm>
              <a:prstGeom prst="rect">
                <a:avLst/>
              </a:prstGeom>
              <a:blipFill rotWithShape="0">
                <a:blip r:embed="rId5"/>
                <a:stretch>
                  <a:fillRect l="-404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8651632" y="1868008"/>
            <a:ext cx="2473568" cy="1898015"/>
            <a:chOff x="4294139" y="1560594"/>
            <a:chExt cx="1929239" cy="2423475"/>
          </a:xfrm>
        </p:grpSpPr>
        <p:grpSp>
          <p:nvGrpSpPr>
            <p:cNvPr id="60" name="Group 59"/>
            <p:cNvGrpSpPr/>
            <p:nvPr/>
          </p:nvGrpSpPr>
          <p:grpSpPr>
            <a:xfrm>
              <a:off x="4367284" y="1646480"/>
              <a:ext cx="1856094" cy="973890"/>
              <a:chOff x="4940490" y="1646480"/>
              <a:chExt cx="1856094" cy="97389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4940490" y="1646480"/>
                <a:ext cx="928047" cy="97389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868537" y="1646480"/>
                <a:ext cx="928047" cy="97389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ight Brace 60"/>
            <p:cNvSpPr/>
            <p:nvPr/>
          </p:nvSpPr>
          <p:spPr>
            <a:xfrm rot="5400000" flipV="1">
              <a:off x="5138381" y="1979793"/>
              <a:ext cx="341194" cy="1828800"/>
            </a:xfrm>
            <a:prstGeom prst="rightBrace">
              <a:avLst>
                <a:gd name="adj1" fmla="val 44333"/>
                <a:gd name="adj2" fmla="val 50963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79163" y="3158803"/>
              <a:ext cx="1334204" cy="82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kg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94139" y="1560594"/>
              <a:ext cx="1001193" cy="90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kg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06528" y="1935272"/>
            <a:ext cx="255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SG" sz="5400"/>
          </a:p>
        </p:txBody>
      </p:sp>
    </p:spTree>
    <p:extLst>
      <p:ext uri="{BB962C8B-B14F-4D97-AF65-F5344CB8AC3E}">
        <p14:creationId xmlns:p14="http://schemas.microsoft.com/office/powerpoint/2010/main" val="17802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412938" y="17512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32" name="Cái bảng">
            <a:extLst>
              <a:ext uri="{FF2B5EF4-FFF2-40B4-BE49-F238E27FC236}">
                <a16:creationId xmlns=""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146" y="3803007"/>
            <a:ext cx="6008887" cy="3254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F6B2023A-41E6-496F-A5A1-DAC3B4804349}"/>
                  </a:ext>
                </a:extLst>
              </p:cNvPr>
              <p:cNvSpPr txBox="1"/>
              <p:nvPr/>
            </p:nvSpPr>
            <p:spPr>
              <a:xfrm>
                <a:off x="1122854" y="3432369"/>
                <a:ext cx="3637682" cy="17516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l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………l</a:t>
                </a:r>
              </a:p>
              <a:p>
                <a:pPr algn="ctr"/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B2023A-41E6-496F-A5A1-DAC3B480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54" y="3432369"/>
                <a:ext cx="3637682" cy="1751698"/>
              </a:xfrm>
              <a:prstGeom prst="rect">
                <a:avLst/>
              </a:prstGeom>
              <a:blipFill rotWithShape="0">
                <a:blip r:embed="rId10"/>
                <a:stretch>
                  <a:fillRect l="-168" r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3-LV1">
            <a:extLst>
              <a:ext uri="{FF2B5EF4-FFF2-40B4-BE49-F238E27FC236}">
                <a16:creationId xmlns=""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172122" y="5067820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=""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863321" y="506095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=""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10462496" y="5060956"/>
            <a:ext cx="15766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24:4 =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32174" y="69825"/>
            <a:ext cx="1217526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Covid 2019</a:t>
            </a:r>
            <a:endParaRPr lang="en-SG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74" y="0"/>
            <a:ext cx="1257174" cy="8711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87804" y="3779099"/>
            <a:ext cx="1822863" cy="2668453"/>
            <a:chOff x="9800329" y="1119470"/>
            <a:chExt cx="1822863" cy="2668453"/>
          </a:xfrm>
        </p:grpSpPr>
        <p:grpSp>
          <p:nvGrpSpPr>
            <p:cNvPr id="23" name="Group 22"/>
            <p:cNvGrpSpPr/>
            <p:nvPr/>
          </p:nvGrpSpPr>
          <p:grpSpPr>
            <a:xfrm>
              <a:off x="9807235" y="1956931"/>
              <a:ext cx="1815957" cy="1830992"/>
              <a:chOff x="4367284" y="1646480"/>
              <a:chExt cx="2113301" cy="21921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367284" y="1646480"/>
                <a:ext cx="1856094" cy="973890"/>
                <a:chOff x="4940490" y="1646480"/>
                <a:chExt cx="1856094" cy="97389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4940490" y="1646480"/>
                  <a:ext cx="928047" cy="973890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868537" y="1646480"/>
                  <a:ext cx="928047" cy="973890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ight Brace 27"/>
              <p:cNvSpPr/>
              <p:nvPr/>
            </p:nvSpPr>
            <p:spPr>
              <a:xfrm rot="5400000" flipV="1">
                <a:off x="5138381" y="1979793"/>
                <a:ext cx="341194" cy="1828800"/>
              </a:xfrm>
              <a:prstGeom prst="rightBrace">
                <a:avLst>
                  <a:gd name="adj1" fmla="val 44333"/>
                  <a:gd name="adj2" fmla="val 50963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46287" y="3064790"/>
                <a:ext cx="1534298" cy="773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24</a:t>
                </a:r>
                <a:r>
                  <a:rPr lang="en-US" sz="3600" b="1" i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l</a:t>
                </a:r>
                <a:endPara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94578" y="1765033"/>
                <a:ext cx="968993" cy="62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? </a:t>
                </a:r>
                <a:r>
                  <a:rPr lang="en-US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9800329" y="1129829"/>
              <a:ext cx="797470" cy="81345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602782" y="1119470"/>
              <a:ext cx="797470" cy="81345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19941" y="4304103"/>
            <a:ext cx="36576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6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5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55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929" y="469839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119152" y="447418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32" name="Cái bảng">
            <a:extLst>
              <a:ext uri="{FF2B5EF4-FFF2-40B4-BE49-F238E27FC236}">
                <a16:creationId xmlns=""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F6B2023A-41E6-496F-A5A1-DAC3B4804349}"/>
                  </a:ext>
                </a:extLst>
              </p:cNvPr>
              <p:cNvSpPr txBox="1"/>
              <p:nvPr/>
            </p:nvSpPr>
            <p:spPr>
              <a:xfrm>
                <a:off x="4186120" y="2448848"/>
                <a:ext cx="4375474" cy="1966308"/>
              </a:xfrm>
              <a:prstGeom prst="rect">
                <a:avLst/>
              </a:prstGeom>
              <a:solidFill>
                <a:srgbClr val="AFEAFF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35m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B2023A-41E6-496F-A5A1-DAC3B480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20" y="2448848"/>
                <a:ext cx="4375474" cy="1966308"/>
              </a:xfrm>
              <a:prstGeom prst="rect">
                <a:avLst/>
              </a:prstGeom>
              <a:blipFill rotWithShape="0">
                <a:blip r:embed="rId11"/>
                <a:stretch>
                  <a:fillRect l="-1252" r="-44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3-LV1">
            <a:extLst>
              <a:ext uri="{FF2B5EF4-FFF2-40B4-BE49-F238E27FC236}">
                <a16:creationId xmlns=""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10503804" y="5147101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=""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686799" y="5147101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=""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6782983" y="5156291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32174" y="69825"/>
            <a:ext cx="1217526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Covid 2019</a:t>
            </a:r>
            <a:endParaRPr lang="en-SG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74" y="-1"/>
            <a:ext cx="1259826" cy="87113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079727" y="2042121"/>
            <a:ext cx="2490451" cy="2627426"/>
            <a:chOff x="3190779" y="3991737"/>
            <a:chExt cx="2490451" cy="2627426"/>
          </a:xfrm>
        </p:grpSpPr>
        <p:grpSp>
          <p:nvGrpSpPr>
            <p:cNvPr id="26" name="Group 25"/>
            <p:cNvGrpSpPr/>
            <p:nvPr/>
          </p:nvGrpSpPr>
          <p:grpSpPr>
            <a:xfrm>
              <a:off x="3198608" y="3991737"/>
              <a:ext cx="2482622" cy="2627426"/>
              <a:chOff x="9005705" y="1119470"/>
              <a:chExt cx="2482622" cy="262742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9005705" y="1933249"/>
                <a:ext cx="2482622" cy="1813647"/>
                <a:chOff x="3434513" y="1618128"/>
                <a:chExt cx="2889126" cy="21713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355801" y="1618128"/>
                  <a:ext cx="1867577" cy="1002242"/>
                  <a:chOff x="4929007" y="1618128"/>
                  <a:chExt cx="1867577" cy="1002242"/>
                </a:xfrm>
              </p:grpSpPr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4929007" y="1618128"/>
                    <a:ext cx="928048" cy="97389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5868537" y="1646480"/>
                    <a:ext cx="928047" cy="97389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Right Brace 37"/>
                <p:cNvSpPr/>
                <p:nvPr/>
              </p:nvSpPr>
              <p:spPr>
                <a:xfrm rot="5400000" flipV="1">
                  <a:off x="4714256" y="1312276"/>
                  <a:ext cx="329639" cy="2889126"/>
                </a:xfrm>
                <a:prstGeom prst="rightBrace">
                  <a:avLst>
                    <a:gd name="adj1" fmla="val 44333"/>
                    <a:gd name="adj2" fmla="val 50963"/>
                  </a:avLst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307933" y="3015672"/>
                  <a:ext cx="1549447" cy="77380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35</a:t>
                  </a:r>
                  <a:r>
                    <a:rPr lang="en-US" sz="3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394579" y="1765033"/>
                  <a:ext cx="968993" cy="773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</a:t>
                  </a:r>
                  <a:r>
                    <a:rPr lang="en-US" sz="3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Rounded Rectangle 28"/>
              <p:cNvSpPr/>
              <p:nvPr/>
            </p:nvSpPr>
            <p:spPr>
              <a:xfrm>
                <a:off x="9800329" y="1129829"/>
                <a:ext cx="797470" cy="81345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602782" y="1119470"/>
                <a:ext cx="797470" cy="81345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3190779" y="4415647"/>
              <a:ext cx="797470" cy="813454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595781" y="3246898"/>
            <a:ext cx="374405" cy="560124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6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5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0" t="73801" r="14518"/>
          <a:stretch/>
        </p:blipFill>
        <p:spPr>
          <a:xfrm>
            <a:off x="8701100" y="5101174"/>
            <a:ext cx="1715678" cy="1796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2791" y="141683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06493" y="1345446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32" name="Cái bảng">
            <a:extLst>
              <a:ext uri="{FF2B5EF4-FFF2-40B4-BE49-F238E27FC236}">
                <a16:creationId xmlns=""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=""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058436" y="5249950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F6B2023A-41E6-496F-A5A1-DAC3B4804349}"/>
                  </a:ext>
                </a:extLst>
              </p:cNvPr>
              <p:cNvSpPr txBox="1"/>
              <p:nvPr/>
            </p:nvSpPr>
            <p:spPr>
              <a:xfrm>
                <a:off x="1111285" y="2782690"/>
                <a:ext cx="5554837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……. 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B2023A-41E6-496F-A5A1-DAC3B480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85" y="2782690"/>
                <a:ext cx="5554837" cy="18158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Đáp án 2-LV1">
            <a:extLst>
              <a:ext uri="{FF2B5EF4-FFF2-40B4-BE49-F238E27FC236}">
                <a16:creationId xmlns=""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10403305" y="5186339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=""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8728326" y="5249951"/>
            <a:ext cx="1534333" cy="42946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109448" y="6276885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90728" y="69825"/>
            <a:ext cx="1158971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Covid 2019</a:t>
            </a:r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728" y="-1"/>
            <a:ext cx="1201272" cy="871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62315" y="3458242"/>
            <a:ext cx="925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969821" y="3115606"/>
            <a:ext cx="4939879" cy="1837691"/>
            <a:chOff x="6213731" y="5092913"/>
            <a:chExt cx="4939879" cy="1837691"/>
          </a:xfrm>
        </p:grpSpPr>
        <p:grpSp>
          <p:nvGrpSpPr>
            <p:cNvPr id="42" name="Group 41"/>
            <p:cNvGrpSpPr/>
            <p:nvPr/>
          </p:nvGrpSpPr>
          <p:grpSpPr>
            <a:xfrm>
              <a:off x="6213731" y="5104533"/>
              <a:ext cx="4939879" cy="1826071"/>
              <a:chOff x="9658563" y="1956931"/>
              <a:chExt cx="4939879" cy="182607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658563" y="1956931"/>
                <a:ext cx="4939879" cy="1826071"/>
                <a:chOff x="4194270" y="1646480"/>
                <a:chExt cx="5748733" cy="2186224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4367284" y="1646480"/>
                  <a:ext cx="1856094" cy="973890"/>
                  <a:chOff x="4940490" y="1646480"/>
                  <a:chExt cx="1856094" cy="973890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4940490" y="1646480"/>
                    <a:ext cx="928047" cy="973890"/>
                  </a:xfrm>
                  <a:prstGeom prst="roundRect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5868537" y="1646480"/>
                    <a:ext cx="928047" cy="973890"/>
                  </a:xfrm>
                  <a:prstGeom prst="roundRect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Right Brace 48"/>
                <p:cNvSpPr/>
                <p:nvPr/>
              </p:nvSpPr>
              <p:spPr>
                <a:xfrm rot="5400000" flipV="1">
                  <a:off x="7008942" y="109232"/>
                  <a:ext cx="319697" cy="5548424"/>
                </a:xfrm>
                <a:prstGeom prst="rightBrace">
                  <a:avLst>
                    <a:gd name="adj1" fmla="val 44333"/>
                    <a:gd name="adj2" fmla="val 50963"/>
                  </a:avLst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399537" y="3058898"/>
                  <a:ext cx="2278975" cy="773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54 </a:t>
                  </a:r>
                  <a:r>
                    <a:rPr lang="en-US" sz="36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phút</a:t>
                  </a:r>
                  <a:endPara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194270" y="1835950"/>
                  <a:ext cx="1400039" cy="552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</a:t>
                  </a:r>
                  <a:r>
                    <a:rPr lang="en-US" sz="24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phút</a:t>
                  </a:r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ounded Rectangle 45"/>
              <p:cNvSpPr/>
              <p:nvPr/>
            </p:nvSpPr>
            <p:spPr>
              <a:xfrm>
                <a:off x="11395426" y="1963267"/>
                <a:ext cx="797470" cy="81345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2197726" y="1956931"/>
                <a:ext cx="797470" cy="81345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9553839" y="5099249"/>
              <a:ext cx="797470" cy="81345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356139" y="5092913"/>
              <a:ext cx="797470" cy="81345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723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50"/>
                            </p:stCondLst>
                            <p:childTnLst>
                              <p:par>
                                <p:cTn id="1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750"/>
                            </p:stCondLst>
                            <p:childTnLst>
                              <p:par>
                                <p:cTn id="13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4" grpId="1" build="allAtOnce" animBg="1"/>
      <p:bldP spid="33" grpId="0" animBg="1"/>
      <p:bldP spid="36" grpId="0" build="allAtOnce" animBg="1"/>
      <p:bldP spid="36" grpId="1" build="allAtOnce" animBg="1"/>
      <p:bldP spid="37" grpId="0" build="allAtOnce" animBg="1"/>
      <p:bldP spid="5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" y="-59609"/>
            <a:ext cx="12310352" cy="6921195"/>
          </a:xfrm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08336" y="1460503"/>
            <a:ext cx="119020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en-US" altLang="en-US" sz="2800" b="1" smtClean="0">
                <a:latin typeface="HP001 4 hàng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52338" y="3106174"/>
            <a:ext cx="1838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74768" y="3695211"/>
            <a:ext cx="684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8388" y="5130623"/>
            <a:ext cx="323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m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58415" y="4379734"/>
            <a:ext cx="3615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: 5 = 8 ( m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973" name="Rectangle 5"/>
          <p:cNvSpPr>
            <a:spLocks noChangeArrowheads="1"/>
          </p:cNvSpPr>
          <p:nvPr/>
        </p:nvSpPr>
        <p:spPr bwMode="auto">
          <a:xfrm>
            <a:off x="547451" y="2055679"/>
            <a:ext cx="1923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2953995" y="2314102"/>
            <a:ext cx="4237567" cy="146050"/>
            <a:chOff x="768" y="2112"/>
            <a:chExt cx="2400" cy="96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68" y="2160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25" b="1">
                <a:latin typeface=".VnTime" panose="020B7200000000000000" pitchFamily="34" charset="0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25" b="1">
                <a:latin typeface=".VnTime" panose="020B7200000000000000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168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25" b="1">
                <a:latin typeface=".VnTime" panose="020B7200000000000000" pitchFamily="34" charset="0"/>
              </a:endParaRPr>
            </a:p>
          </p:txBody>
        </p:sp>
      </p:grp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3838760" y="2314102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25" b="1">
              <a:latin typeface=".VnTime" panose="020B72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78760" y="2314102"/>
            <a:ext cx="0" cy="146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51560" y="2314102"/>
            <a:ext cx="0" cy="146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5960" y="2314102"/>
            <a:ext cx="0" cy="146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953993" y="2260130"/>
            <a:ext cx="0" cy="200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AutoShape 11"/>
          <p:cNvSpPr>
            <a:spLocks/>
          </p:cNvSpPr>
          <p:nvPr/>
        </p:nvSpPr>
        <p:spPr bwMode="auto">
          <a:xfrm rot="5400000">
            <a:off x="4975147" y="-70585"/>
            <a:ext cx="195263" cy="4237567"/>
          </a:xfrm>
          <a:prstGeom prst="leftBrace">
            <a:avLst>
              <a:gd name="adj1" fmla="val 125630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vi-VN" altLang="en-US" sz="2025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12"/>
          <p:cNvSpPr>
            <a:spLocks/>
          </p:cNvSpPr>
          <p:nvPr/>
        </p:nvSpPr>
        <p:spPr bwMode="auto">
          <a:xfrm rot="16200000" flipV="1">
            <a:off x="3315152" y="2194247"/>
            <a:ext cx="153987" cy="876300"/>
          </a:xfrm>
          <a:prstGeom prst="leftBrace">
            <a:avLst>
              <a:gd name="adj1" fmla="val 289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vi-VN" altLang="en-US" sz="2025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243046" y="1667990"/>
            <a:ext cx="933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m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803713" y="2858614"/>
            <a:ext cx="753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-35480" y="-10777"/>
            <a:ext cx="1228299" cy="1173707"/>
            <a:chOff x="828443" y="3607198"/>
            <a:chExt cx="1228299" cy="1173707"/>
          </a:xfrm>
        </p:grpSpPr>
        <p:sp>
          <p:nvSpPr>
            <p:cNvPr id="94" name="Rectangle 93"/>
            <p:cNvSpPr/>
            <p:nvPr/>
          </p:nvSpPr>
          <p:spPr>
            <a:xfrm>
              <a:off x="828443" y="3607198"/>
              <a:ext cx="1228299" cy="1173707"/>
            </a:xfrm>
            <a:prstGeom prst="rect">
              <a:avLst/>
            </a:prstGeom>
            <a:solidFill>
              <a:srgbClr val="9BAFCA"/>
            </a:solidFill>
            <a:ln>
              <a:solidFill>
                <a:srgbClr val="A2B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2">
              <a:extLst>
                <a:ext uri="{FF2B5EF4-FFF2-40B4-BE49-F238E27FC236}">
                  <a16:creationId xmlns="" xmlns:a16="http://schemas.microsoft.com/office/drawing/2014/main" id="{33133A52-FA05-4015-90A0-B809517A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27" y="3652107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1061"/>
                    <a:pt x="2881" y="3185"/>
                  </a:cubicBezTo>
                  <a:cubicBezTo>
                    <a:pt x="-961" y="7433"/>
                    <a:pt x="-961" y="14319"/>
                    <a:pt x="2881" y="18566"/>
                  </a:cubicBezTo>
                  <a:cubicBezTo>
                    <a:pt x="4162" y="19983"/>
                    <a:pt x="5714" y="20915"/>
                    <a:pt x="7349" y="21387"/>
                  </a:cubicBezTo>
                  <a:cubicBezTo>
                    <a:pt x="7502" y="20105"/>
                    <a:pt x="7606" y="18839"/>
                    <a:pt x="7040" y="17627"/>
                  </a:cubicBezTo>
                  <a:cubicBezTo>
                    <a:pt x="6734" y="16971"/>
                    <a:pt x="6508" y="15994"/>
                    <a:pt x="6456" y="15252"/>
                  </a:cubicBezTo>
                  <a:cubicBezTo>
                    <a:pt x="6401" y="14476"/>
                    <a:pt x="6337" y="13689"/>
                    <a:pt x="6443" y="12919"/>
                  </a:cubicBezTo>
                  <a:cubicBezTo>
                    <a:pt x="6519" y="12364"/>
                    <a:pt x="6597" y="11933"/>
                    <a:pt x="7092" y="11661"/>
                  </a:cubicBezTo>
                  <a:cubicBezTo>
                    <a:pt x="7371" y="11509"/>
                    <a:pt x="7879" y="11601"/>
                    <a:pt x="7981" y="11271"/>
                  </a:cubicBezTo>
                  <a:cubicBezTo>
                    <a:pt x="8218" y="10496"/>
                    <a:pt x="8931" y="10470"/>
                    <a:pt x="9550" y="10696"/>
                  </a:cubicBezTo>
                  <a:cubicBezTo>
                    <a:pt x="9537" y="9892"/>
                    <a:pt x="10640" y="9462"/>
                    <a:pt x="11187" y="9814"/>
                  </a:cubicBezTo>
                  <a:cubicBezTo>
                    <a:pt x="11217" y="8792"/>
                    <a:pt x="11241" y="7794"/>
                    <a:pt x="11299" y="6770"/>
                  </a:cubicBezTo>
                  <a:cubicBezTo>
                    <a:pt x="11331" y="6199"/>
                    <a:pt x="11040" y="4873"/>
                    <a:pt x="11691" y="4630"/>
                  </a:cubicBezTo>
                  <a:cubicBezTo>
                    <a:pt x="12334" y="4389"/>
                    <a:pt x="12636" y="5057"/>
                    <a:pt x="12665" y="5661"/>
                  </a:cubicBezTo>
                  <a:cubicBezTo>
                    <a:pt x="12687" y="6109"/>
                    <a:pt x="12630" y="6559"/>
                    <a:pt x="12621" y="7008"/>
                  </a:cubicBezTo>
                  <a:cubicBezTo>
                    <a:pt x="12615" y="7348"/>
                    <a:pt x="12656" y="7708"/>
                    <a:pt x="12632" y="8051"/>
                  </a:cubicBezTo>
                  <a:cubicBezTo>
                    <a:pt x="12567" y="8966"/>
                    <a:pt x="12574" y="9833"/>
                    <a:pt x="12541" y="10751"/>
                  </a:cubicBezTo>
                  <a:cubicBezTo>
                    <a:pt x="12523" y="11234"/>
                    <a:pt x="12603" y="11706"/>
                    <a:pt x="12603" y="12187"/>
                  </a:cubicBezTo>
                  <a:cubicBezTo>
                    <a:pt x="12603" y="12720"/>
                    <a:pt x="12787" y="12862"/>
                    <a:pt x="13052" y="13278"/>
                  </a:cubicBezTo>
                  <a:cubicBezTo>
                    <a:pt x="13598" y="14135"/>
                    <a:pt x="13067" y="14687"/>
                    <a:pt x="12834" y="15484"/>
                  </a:cubicBezTo>
                  <a:cubicBezTo>
                    <a:pt x="12622" y="16211"/>
                    <a:pt x="12162" y="16649"/>
                    <a:pt x="11725" y="17205"/>
                  </a:cubicBezTo>
                  <a:cubicBezTo>
                    <a:pt x="11085" y="18018"/>
                    <a:pt x="11420" y="19826"/>
                    <a:pt x="11447" y="20807"/>
                  </a:cubicBezTo>
                  <a:cubicBezTo>
                    <a:pt x="11454" y="21060"/>
                    <a:pt x="11442" y="21335"/>
                    <a:pt x="11436" y="21600"/>
                  </a:cubicBezTo>
                  <a:cubicBezTo>
                    <a:pt x="13398" y="21244"/>
                    <a:pt x="15284" y="20239"/>
                    <a:pt x="16796" y="18566"/>
                  </a:cubicBezTo>
                  <a:cubicBezTo>
                    <a:pt x="20638" y="14319"/>
                    <a:pt x="20638" y="7433"/>
                    <a:pt x="16796" y="3185"/>
                  </a:cubicBezTo>
                  <a:cubicBezTo>
                    <a:pt x="14875" y="1061"/>
                    <a:pt x="12356" y="0"/>
                    <a:pt x="9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Diagonal Corner Rectangle 95"/>
          <p:cNvSpPr/>
          <p:nvPr/>
        </p:nvSpPr>
        <p:spPr>
          <a:xfrm>
            <a:off x="1155489" y="-69657"/>
            <a:ext cx="11150539" cy="15019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620676" y="139759"/>
                <a:ext cx="103867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alt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76" y="139759"/>
                <a:ext cx="1038675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526" r="-117"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758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0973" grpId="0"/>
      <p:bldP spid="56" grpId="0" animBg="1"/>
      <p:bldP spid="57" grpId="0" animBg="1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C4A9E5B-567A-47C1-84E9-9F1DE96E10FF}"/>
              </a:ext>
            </a:extLst>
          </p:cNvPr>
          <p:cNvSpPr txBox="1"/>
          <p:nvPr/>
        </p:nvSpPr>
        <p:spPr>
          <a:xfrm>
            <a:off x="0" y="924975"/>
            <a:ext cx="10880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80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80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spc="-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endParaRPr lang="en-US" altLang="zh-CN" sz="8000" b="1" spc="-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2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bảng chia 6</a:t>
            </a:r>
            <a:endParaRPr lang="en-SG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290" y="1256145"/>
            <a:ext cx="5009285" cy="1248930"/>
          </a:xfrm>
        </p:spPr>
        <p:txBody>
          <a:bodyPr/>
          <a:lstStyle/>
          <a:p>
            <a:endParaRPr lang="en-US" sz="5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: 6 = 1</a:t>
            </a:r>
            <a:endParaRPr lang="en-SG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81708"/>
            <a:ext cx="3473595" cy="1740910"/>
          </a:xfrm>
        </p:spPr>
        <p:txBody>
          <a:bodyPr/>
          <a:lstStyle/>
          <a:p>
            <a:pPr marL="0" indent="0">
              <a:buNone/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6 = 2</a:t>
            </a:r>
            <a:endParaRPr lang="en-SG" sz="5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: 6 = 3</a:t>
            </a:r>
          </a:p>
          <a:p>
            <a:pPr marL="0" indent="0">
              <a:buNone/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: 6 = 4</a:t>
            </a:r>
            <a:endParaRPr lang="en-SG" sz="5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7382" y="1690691"/>
            <a:ext cx="5518009" cy="618399"/>
          </a:xfrm>
        </p:spPr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: 6 = 6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1273" y="5085294"/>
            <a:ext cx="5444118" cy="1104369"/>
          </a:xfrm>
        </p:spPr>
        <p:txBody>
          <a:bodyPr/>
          <a:lstStyle/>
          <a:p>
            <a:pPr marL="0" indent="0">
              <a:buNone/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: 6 =10</a:t>
            </a:r>
            <a:endParaRPr lang="en-SG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45" y="3543565"/>
            <a:ext cx="4959204" cy="264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: 6 =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7382" y="2309091"/>
            <a:ext cx="2937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:6 = 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0476" y="3270948"/>
            <a:ext cx="4313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: 6 = 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7575" y="4194278"/>
            <a:ext cx="310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: 6 = 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299" y="2101369"/>
            <a:ext cx="12197899" cy="481423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9" y="3594206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8864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rgbClr val="F1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8" y="3792331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52" y="3047205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9" y="3834381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166557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vi-VN" sz="3733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777217" cy="6832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 b="1" smtClean="0"/>
                <a:t>42</a:t>
              </a:r>
              <a:endParaRPr lang="vi-VN" sz="3733" b="1"/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4480" y="4619525"/>
              <a:ext cx="504568" cy="6832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/>
                <a:t>7</a:t>
              </a:r>
              <a:endParaRPr lang="vi-VN" sz="3733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38881" y="4665786"/>
              <a:ext cx="417195" cy="63520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 b="1" smtClean="0"/>
                <a:t>8</a:t>
              </a:r>
              <a:endParaRPr lang="vi-VN" sz="3733" b="1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8340" y="4557691"/>
              <a:ext cx="479873" cy="66717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67" b="1"/>
                <a:t>8</a:t>
              </a:r>
              <a:endParaRPr lang="vi-VN" sz="2667" b="1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91270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smtClean="0">
                <a:solidFill>
                  <a:srgbClr val="002060"/>
                </a:solidFill>
              </a:rPr>
              <a:t>48 : 6 =</a:t>
            </a:r>
            <a:endParaRPr lang="vi-VN" sz="3733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5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" y="3717990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37043" y="-71633"/>
            <a:ext cx="12220764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rgbClr val="F1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26" y="3880721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17" y="306144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9" y="1025724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10754" cy="60118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 smtClean="0">
                  <a:solidFill>
                    <a:srgbClr val="FF0000"/>
                  </a:solidFill>
                </a:rPr>
                <a:t>3</a:t>
              </a:r>
              <a:endParaRPr lang="vi-VN" sz="3733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04132" y="4590511"/>
              <a:ext cx="468432" cy="6832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0000"/>
                  </a:solidFill>
                </a:rPr>
                <a:t>2</a:t>
              </a:r>
              <a:endParaRPr lang="vi-VN" sz="3733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0398" cy="63520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733" smtClean="0">
                  <a:solidFill>
                    <a:srgbClr val="FF0000"/>
                  </a:solidFill>
                </a:rPr>
                <a:t>1</a:t>
              </a:r>
              <a:endParaRPr lang="vi-VN" sz="3733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8" y="764897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9170999" y="367178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55163" y="4557691"/>
              <a:ext cx="463051" cy="66717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67" b="1">
                  <a:solidFill>
                    <a:srgbClr val="FF0000"/>
                  </a:solidFill>
                </a:rPr>
                <a:t>1</a:t>
              </a:r>
              <a:endParaRPr lang="vi-VN" sz="2667" b="1">
                <a:solidFill>
                  <a:srgbClr val="FF0000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850" y="71123"/>
            <a:ext cx="2063385" cy="103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 tô màu vào </a:t>
            </a:r>
          </a:p>
          <a:p>
            <a:endParaRPr lang="vi-VN" sz="3733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46" y="2349934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30" y="2032652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72" y="2423872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5" y="3346916"/>
            <a:ext cx="345053" cy="582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087" y="-17436"/>
            <a:ext cx="561992" cy="837112"/>
          </a:xfrm>
          <a:prstGeom prst="rect">
            <a:avLst/>
          </a:prstGeom>
          <a:solidFill>
            <a:srgbClr val="F1DEB9"/>
          </a:solidFill>
          <a:ln>
            <a:solidFill>
              <a:srgbClr val="F1DEB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63087" y="377503"/>
            <a:ext cx="543226" cy="8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37950" y="102284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nào?</a:t>
            </a:r>
            <a:endParaRPr lang="en-US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7351"/>
              </p:ext>
            </p:extLst>
          </p:nvPr>
        </p:nvGraphicFramePr>
        <p:xfrm>
          <a:off x="557886" y="781407"/>
          <a:ext cx="1753927" cy="1672453"/>
        </p:xfrm>
        <a:graphic>
          <a:graphicData uri="http://schemas.openxmlformats.org/drawingml/2006/table">
            <a:tbl>
              <a:tblPr/>
              <a:tblGrid>
                <a:gridCol w="1753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0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44" marR="121844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44" marR="121844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44" marR="121844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43937"/>
              </p:ext>
            </p:extLst>
          </p:nvPr>
        </p:nvGraphicFramePr>
        <p:xfrm>
          <a:off x="2518400" y="781407"/>
          <a:ext cx="1803887" cy="1828592"/>
        </p:xfrm>
        <a:graphic>
          <a:graphicData uri="http://schemas.openxmlformats.org/drawingml/2006/table">
            <a:tbl>
              <a:tblPr/>
              <a:tblGrid>
                <a:gridCol w="1803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9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5" marR="121925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5" marR="121925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5" marR="121925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5" marR="121925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772"/>
              </p:ext>
            </p:extLst>
          </p:nvPr>
        </p:nvGraphicFramePr>
        <p:xfrm>
          <a:off x="4634463" y="758723"/>
          <a:ext cx="1593342" cy="1857375"/>
        </p:xfrm>
        <a:graphic>
          <a:graphicData uri="http://schemas.openxmlformats.org/drawingml/2006/table">
            <a:tbl>
              <a:tblPr/>
              <a:tblGrid>
                <a:gridCol w="531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1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889" marR="121889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889" marR="121889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9" marR="121889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899314" y="2695729"/>
            <a:ext cx="106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 1</a:t>
            </a:r>
            <a:endParaRPr lang="en-SG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724725" y="2848129"/>
            <a:ext cx="134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 2</a:t>
            </a:r>
            <a:endParaRPr lang="en-SG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8760" y="2738957"/>
            <a:ext cx="117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 3</a:t>
            </a:r>
            <a:endParaRPr lang="en-SG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3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426720"/>
            <a:ext cx="10546080" cy="89698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S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1" y="1602378"/>
            <a:ext cx="11904616" cy="1680754"/>
          </a:xfrm>
        </p:spPr>
        <p:txBody>
          <a:bodyPr/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một trong các phần bằng nhau của một số</a:t>
            </a:r>
            <a:endParaRPr lang="en-SG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79" y="3283132"/>
            <a:ext cx="10798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2.Bài tập vận dụng để giải toán</a:t>
            </a:r>
            <a:endParaRPr lang="en-SG" sz="6000"/>
          </a:p>
        </p:txBody>
      </p:sp>
    </p:spTree>
    <p:extLst>
      <p:ext uri="{BB962C8B-B14F-4D97-AF65-F5344CB8AC3E}">
        <p14:creationId xmlns:p14="http://schemas.microsoft.com/office/powerpoint/2010/main" val="11939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160" y="423685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87977"/>
            <a:ext cx="1263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26398" y="57796"/>
            <a:ext cx="10346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số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680105" y="854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3474" y="85485"/>
            <a:ext cx="478971" cy="1084409"/>
          </a:xfrm>
          <a:prstGeom prst="rect">
            <a:avLst/>
          </a:prstGeom>
          <a:noFill/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80105" y="1409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680105" y="854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80105" y="1409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153761" y="4509478"/>
            <a:ext cx="7315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153761" y="4280878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Line 103"/>
          <p:cNvSpPr>
            <a:spLocks noChangeShapeType="1"/>
          </p:cNvSpPr>
          <p:nvPr/>
        </p:nvSpPr>
        <p:spPr bwMode="auto">
          <a:xfrm>
            <a:off x="7468961" y="4280878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2515961" y="4280878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Line 105"/>
          <p:cNvSpPr>
            <a:spLocks noChangeShapeType="1"/>
          </p:cNvSpPr>
          <p:nvPr/>
        </p:nvSpPr>
        <p:spPr bwMode="auto">
          <a:xfrm>
            <a:off x="4954361" y="4280878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Line 106"/>
          <p:cNvSpPr>
            <a:spLocks noChangeShapeType="1"/>
          </p:cNvSpPr>
          <p:nvPr/>
        </p:nvSpPr>
        <p:spPr bwMode="auto">
          <a:xfrm>
            <a:off x="153761" y="4509478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Arc 107"/>
          <p:cNvSpPr>
            <a:spLocks/>
          </p:cNvSpPr>
          <p:nvPr/>
        </p:nvSpPr>
        <p:spPr bwMode="auto">
          <a:xfrm rot="-2237088">
            <a:off x="463325" y="3722078"/>
            <a:ext cx="1820863" cy="14970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57"/>
              <a:gd name="T1" fmla="*/ 0 h 21600"/>
              <a:gd name="T2" fmla="*/ 21557 w 21557"/>
              <a:gd name="T3" fmla="*/ 20239 h 21600"/>
              <a:gd name="T4" fmla="*/ 0 w 2155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57" h="21600" fill="none" extrusionOk="0">
                <a:moveTo>
                  <a:pt x="-1" y="0"/>
                </a:moveTo>
                <a:cubicBezTo>
                  <a:pt x="11400" y="0"/>
                  <a:pt x="20838" y="8860"/>
                  <a:pt x="21557" y="20238"/>
                </a:cubicBezTo>
              </a:path>
              <a:path w="21557" h="21600" stroke="0" extrusionOk="0">
                <a:moveTo>
                  <a:pt x="-1" y="0"/>
                </a:moveTo>
                <a:cubicBezTo>
                  <a:pt x="11400" y="0"/>
                  <a:pt x="20838" y="8860"/>
                  <a:pt x="21557" y="202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 Box 108"/>
          <p:cNvSpPr txBox="1">
            <a:spLocks noChangeArrowheads="1"/>
          </p:cNvSpPr>
          <p:nvPr/>
        </p:nvSpPr>
        <p:spPr bwMode="auto">
          <a:xfrm>
            <a:off x="772469" y="3448302"/>
            <a:ext cx="1202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109"/>
          <p:cNvSpPr>
            <a:spLocks/>
          </p:cNvSpPr>
          <p:nvPr/>
        </p:nvSpPr>
        <p:spPr bwMode="auto">
          <a:xfrm rot="16200000">
            <a:off x="3544661" y="1118578"/>
            <a:ext cx="533400" cy="7315200"/>
          </a:xfrm>
          <a:prstGeom prst="leftBracket">
            <a:avLst>
              <a:gd name="adj" fmla="val 685714"/>
            </a:avLst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 Box 110"/>
          <p:cNvSpPr txBox="1">
            <a:spLocks noChangeArrowheads="1"/>
          </p:cNvSpPr>
          <p:nvPr/>
        </p:nvSpPr>
        <p:spPr bwMode="auto">
          <a:xfrm>
            <a:off x="2846137" y="5066165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6398" y="2952279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5955" y="5509465"/>
            <a:ext cx="9230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290419" y="6125354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110284"/>
                </a:solidFill>
                <a:latin typeface="Calibri"/>
              </a:rPr>
              <a:t>       </a:t>
            </a:r>
            <a:r>
              <a:rPr lang="en-US" sz="3200" b="1" smtClean="0">
                <a:solidFill>
                  <a:srgbClr val="110284"/>
                </a:solidFill>
                <a:latin typeface="Calibri"/>
              </a:rPr>
              <a:t>     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110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7168" y="6008964"/>
            <a:ext cx="384751" cy="780463"/>
          </a:xfrm>
          <a:prstGeom prst="rect">
            <a:avLst/>
          </a:prstGeom>
          <a:noFill/>
        </p:spPr>
      </p:pic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7570858" y="3695424"/>
            <a:ext cx="4500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: 3 = 4 (cái )</a:t>
            </a: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8864896" y="2694938"/>
            <a:ext cx="2205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7570858" y="3146461"/>
            <a:ext cx="4500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 cái kẹo chị </a:t>
            </a:r>
            <a:r>
              <a:rPr lang="pt-BR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pt-BR" alt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là:</a:t>
            </a:r>
            <a:endParaRPr lang="pt-BR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>
            <a:off x="7357169" y="4159242"/>
            <a:ext cx="4818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Đ</a:t>
            </a:r>
            <a:r>
              <a:rPr lang="vi-V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áp số: 4 cái kẹo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42" y="1356802"/>
            <a:ext cx="560913" cy="8530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37" y="1388042"/>
            <a:ext cx="560913" cy="85305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2" y="2266901"/>
            <a:ext cx="560913" cy="85305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00" y="2304758"/>
            <a:ext cx="560913" cy="85305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73" y="1352264"/>
            <a:ext cx="560913" cy="85305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04" y="1333288"/>
            <a:ext cx="560913" cy="85305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95" y="2295484"/>
            <a:ext cx="560913" cy="8530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37" y="2368156"/>
            <a:ext cx="560913" cy="85305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0" y="1352264"/>
            <a:ext cx="560913" cy="85305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6" y="1389383"/>
            <a:ext cx="560913" cy="85305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8" y="2266900"/>
            <a:ext cx="560913" cy="85305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91" y="2319383"/>
            <a:ext cx="560913" cy="853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6466" y="1270455"/>
            <a:ext cx="5443141" cy="1882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30706" y="1169894"/>
            <a:ext cx="0" cy="1976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10200" y="1181246"/>
            <a:ext cx="0" cy="1976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/>
      <p:bldP spid="76" grpId="0"/>
      <p:bldP spid="93" grpId="0"/>
      <p:bldP spid="95" grpId="0"/>
      <p:bldP spid="96" grpId="0"/>
      <p:bldP spid="97" grpId="0"/>
      <p:bldP spid="9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31" name="Picture 30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27" y="1383136"/>
            <a:ext cx="571504" cy="476990"/>
          </a:xfrm>
          <a:prstGeom prst="rect">
            <a:avLst/>
          </a:prstGeom>
        </p:spPr>
      </p:pic>
      <p:pic>
        <p:nvPicPr>
          <p:cNvPr id="32" name="Picture 31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35" y="1383139"/>
            <a:ext cx="571504" cy="476989"/>
          </a:xfrm>
          <a:prstGeom prst="rect">
            <a:avLst/>
          </a:prstGeom>
        </p:spPr>
      </p:pic>
      <p:pic>
        <p:nvPicPr>
          <p:cNvPr id="34" name="Picture 33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742" y="2097519"/>
            <a:ext cx="571504" cy="476989"/>
          </a:xfrm>
          <a:prstGeom prst="rect">
            <a:avLst/>
          </a:prstGeom>
        </p:spPr>
      </p:pic>
      <p:pic>
        <p:nvPicPr>
          <p:cNvPr id="35" name="Picture 34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77" y="2026081"/>
            <a:ext cx="571504" cy="476989"/>
          </a:xfrm>
          <a:prstGeom prst="rect">
            <a:avLst/>
          </a:prstGeom>
        </p:spPr>
      </p:pic>
      <p:pic>
        <p:nvPicPr>
          <p:cNvPr id="39" name="Picture 38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6" y="2097519"/>
            <a:ext cx="571504" cy="476989"/>
          </a:xfrm>
          <a:prstGeom prst="rect">
            <a:avLst/>
          </a:prstGeom>
        </p:spPr>
      </p:pic>
      <p:pic>
        <p:nvPicPr>
          <p:cNvPr id="40" name="Picture 39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63" y="1383139"/>
            <a:ext cx="571504" cy="476989"/>
          </a:xfrm>
          <a:prstGeom prst="rect">
            <a:avLst/>
          </a:prstGeom>
        </p:spPr>
      </p:pic>
      <p:pic>
        <p:nvPicPr>
          <p:cNvPr id="41" name="Picture 40" descr="lollipop-2539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1750" y="1383139"/>
            <a:ext cx="571504" cy="476989"/>
          </a:xfrm>
          <a:prstGeom prst="rect">
            <a:avLst/>
          </a:prstGeom>
        </p:spPr>
      </p:pic>
      <p:pic>
        <p:nvPicPr>
          <p:cNvPr id="46" name="Picture 45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1513" y="2097516"/>
            <a:ext cx="571504" cy="476990"/>
          </a:xfrm>
          <a:prstGeom prst="rect">
            <a:avLst/>
          </a:prstGeom>
        </p:spPr>
      </p:pic>
      <p:pic>
        <p:nvPicPr>
          <p:cNvPr id="47" name="Picture 46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249" y="2097516"/>
            <a:ext cx="571504" cy="476990"/>
          </a:xfrm>
          <a:prstGeom prst="rect">
            <a:avLst/>
          </a:prstGeom>
        </p:spPr>
      </p:pic>
      <p:pic>
        <p:nvPicPr>
          <p:cNvPr id="48" name="Picture 47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257" y="1383136"/>
            <a:ext cx="571504" cy="476990"/>
          </a:xfrm>
          <a:prstGeom prst="rect">
            <a:avLst/>
          </a:prstGeom>
        </p:spPr>
      </p:pic>
      <p:pic>
        <p:nvPicPr>
          <p:cNvPr id="49" name="Picture 48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93" y="1383136"/>
            <a:ext cx="571504" cy="476990"/>
          </a:xfrm>
          <a:prstGeom prst="rect">
            <a:avLst/>
          </a:prstGeom>
        </p:spPr>
      </p:pic>
      <p:pic>
        <p:nvPicPr>
          <p:cNvPr id="50" name="Picture 49" descr="lollipop-2539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985" y="2097516"/>
            <a:ext cx="571504" cy="47699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2857475" y="1240260"/>
            <a:ext cx="628654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57475" y="2740458"/>
            <a:ext cx="628654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108435" y="1989302"/>
            <a:ext cx="1500198" cy="21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8394979" y="1989302"/>
            <a:ext cx="1500198" cy="21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4"/>
          <p:cNvSpPr txBox="1">
            <a:spLocks/>
          </p:cNvSpPr>
          <p:nvPr/>
        </p:nvSpPr>
        <p:spPr>
          <a:xfrm>
            <a:off x="666711" y="2811899"/>
            <a:ext cx="112395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77" y="3118284"/>
            <a:ext cx="279400" cy="8572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666711" y="4240659"/>
            <a:ext cx="112395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795" y="4547044"/>
            <a:ext cx="279400" cy="857250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4555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5250648" y="1990096"/>
            <a:ext cx="1500198" cy="211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5346958" y="1989302"/>
            <a:ext cx="1500198" cy="211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857475" y="1954640"/>
            <a:ext cx="6286544" cy="1588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oogle Shape;118;p5"/>
          <p:cNvCxnSpPr/>
          <p:nvPr/>
        </p:nvCxnSpPr>
        <p:spPr>
          <a:xfrm>
            <a:off x="133814" y="535259"/>
            <a:ext cx="3836019" cy="0"/>
          </a:xfrm>
          <a:prstGeom prst="straightConnector1">
            <a:avLst/>
          </a:prstGeom>
          <a:noFill/>
          <a:ln w="28575" cap="flat" cmpd="sng">
            <a:solidFill>
              <a:srgbClr val="AFB42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119;p5"/>
          <p:cNvCxnSpPr/>
          <p:nvPr/>
        </p:nvCxnSpPr>
        <p:spPr>
          <a:xfrm>
            <a:off x="8229601" y="535259"/>
            <a:ext cx="3836019" cy="0"/>
          </a:xfrm>
          <a:prstGeom prst="straightConnector1">
            <a:avLst/>
          </a:prstGeom>
          <a:noFill/>
          <a:ln w="28575" cap="flat" cmpd="sng">
            <a:solidFill>
              <a:srgbClr val="FFAB9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120;p5" descr="图片包含 事情, 物体&#10;&#10;已生成高可信度的说明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909206" y="156090"/>
            <a:ext cx="308872" cy="82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21;p5" descr="图片包含 事情, 物体&#10;&#10;已生成高可信度的说明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019410" y="124667"/>
            <a:ext cx="308872" cy="82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8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145308" y="773967"/>
            <a:ext cx="9781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425388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753742" y="165887"/>
            <a:ext cx="4112787" cy="105021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ippl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"/>
  <p:tag name="INKNOELEADERBOARD" val="1305700688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77BAAA"/>
      </a:accent1>
      <a:accent2>
        <a:srgbClr val="87C49C"/>
      </a:accent2>
      <a:accent3>
        <a:srgbClr val="64A870"/>
      </a:accent3>
      <a:accent4>
        <a:srgbClr val="85CAD1"/>
      </a:accent4>
      <a:accent5>
        <a:srgbClr val="68AAB8"/>
      </a:accent5>
      <a:accent6>
        <a:srgbClr val="78C6D3"/>
      </a:accent6>
      <a:hlink>
        <a:srgbClr val="53A8B4"/>
      </a:hlink>
      <a:folHlink>
        <a:srgbClr val="9BBEAB"/>
      </a:folHlink>
    </a:clrScheme>
    <a:fontScheme name="2njvhpzh">
      <a:majorFont>
        <a:latin typeface="Bradley Hand ITC"/>
        <a:ea typeface="Reeji-CloudYuanXi-GBK"/>
        <a:cs typeface=""/>
      </a:majorFont>
      <a:minorFont>
        <a:latin typeface="Bradley Hand ITC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77BAAA"/>
    </a:accent1>
    <a:accent2>
      <a:srgbClr val="87C49C"/>
    </a:accent2>
    <a:accent3>
      <a:srgbClr val="64A870"/>
    </a:accent3>
    <a:accent4>
      <a:srgbClr val="85CAD1"/>
    </a:accent4>
    <a:accent5>
      <a:srgbClr val="68AAB8"/>
    </a:accent5>
    <a:accent6>
      <a:srgbClr val="78C6D3"/>
    </a:accent6>
    <a:hlink>
      <a:srgbClr val="53A8B4"/>
    </a:hlink>
    <a:folHlink>
      <a:srgbClr val="9BBEA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77BAAA"/>
    </a:accent1>
    <a:accent2>
      <a:srgbClr val="87C49C"/>
    </a:accent2>
    <a:accent3>
      <a:srgbClr val="64A870"/>
    </a:accent3>
    <a:accent4>
      <a:srgbClr val="85CAD1"/>
    </a:accent4>
    <a:accent5>
      <a:srgbClr val="68AAB8"/>
    </a:accent5>
    <a:accent6>
      <a:srgbClr val="78C6D3"/>
    </a:accent6>
    <a:hlink>
      <a:srgbClr val="53A8B4"/>
    </a:hlink>
    <a:folHlink>
      <a:srgbClr val="9BBEAB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77BAAA"/>
    </a:accent1>
    <a:accent2>
      <a:srgbClr val="87C49C"/>
    </a:accent2>
    <a:accent3>
      <a:srgbClr val="64A870"/>
    </a:accent3>
    <a:accent4>
      <a:srgbClr val="85CAD1"/>
    </a:accent4>
    <a:accent5>
      <a:srgbClr val="68AAB8"/>
    </a:accent5>
    <a:accent6>
      <a:srgbClr val="78C6D3"/>
    </a:accent6>
    <a:hlink>
      <a:srgbClr val="53A8B4"/>
    </a:hlink>
    <a:folHlink>
      <a:srgbClr val="9BBE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385</Words>
  <Application>Microsoft Office PowerPoint</Application>
  <PresentationFormat>Widescreen</PresentationFormat>
  <Paragraphs>98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.VnTime</vt:lpstr>
      <vt:lpstr>Arial</vt:lpstr>
      <vt:lpstr>Bradley Hand ITC</vt:lpstr>
      <vt:lpstr>Calibri</vt:lpstr>
      <vt:lpstr>Calibri Light</vt:lpstr>
      <vt:lpstr>Cambria</vt:lpstr>
      <vt:lpstr>Cambria Math</vt:lpstr>
      <vt:lpstr>HP001 4 hàng</vt:lpstr>
      <vt:lpstr>Reeji-CloudYuanXi-GBK</vt:lpstr>
      <vt:lpstr>Times New Roman</vt:lpstr>
      <vt:lpstr>Trebuchet MS</vt:lpstr>
      <vt:lpstr>Wingdings 3</vt:lpstr>
      <vt:lpstr>等线</vt:lpstr>
      <vt:lpstr>逐浪细阁体</vt:lpstr>
      <vt:lpstr>Office 主题​​</vt:lpstr>
      <vt:lpstr>1_Office Theme</vt:lpstr>
      <vt:lpstr>2_Facet</vt:lpstr>
      <vt:lpstr>PowerPoint Presentation</vt:lpstr>
      <vt:lpstr>Đọc lại bảng chia 6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</dc:title>
  <dc:creator>刘思蜀</dc:creator>
  <cp:lastModifiedBy>Admin</cp:lastModifiedBy>
  <cp:revision>267</cp:revision>
  <dcterms:created xsi:type="dcterms:W3CDTF">2017-10-07T07:05:50Z</dcterms:created>
  <dcterms:modified xsi:type="dcterms:W3CDTF">2021-10-21T04:38:51Z</dcterms:modified>
</cp:coreProperties>
</file>